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6" r:id="rId3"/>
    <p:sldId id="265" r:id="rId4"/>
    <p:sldId id="257" r:id="rId5"/>
    <p:sldId id="259" r:id="rId6"/>
    <p:sldId id="260" r:id="rId7"/>
    <p:sldId id="262" r:id="rId8"/>
    <p:sldId id="261" r:id="rId9"/>
    <p:sldId id="258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4" userDrawn="1">
          <p15:clr>
            <a:srgbClr val="A4A3A4"/>
          </p15:clr>
        </p15:guide>
        <p15:guide id="2" pos="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66A"/>
    <a:srgbClr val="FA6400"/>
    <a:srgbClr val="FB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49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984" y="176"/>
      </p:cViewPr>
      <p:guideLst>
        <p:guide orient="horz" pos="3384"/>
        <p:guide pos="3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8BFFB-A540-6648-9625-4836B6231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73EC4-0299-014F-AB63-5613D710F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F94B0-DB87-5A47-AE2A-0E1D86F67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FB195-33B6-C54F-918A-7B248F91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8E47-E1D2-464F-84C8-7CF125C7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2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339E2-8162-854A-9785-5C0F887B1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9A83B-A163-C845-9E2F-242B3E72F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71843-8078-8E4F-8AC3-9CABB3CE7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68B9-963D-5547-88F3-E66B2102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C0DBA-6DFD-EC49-89EB-D72108C35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97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CA7D84-2420-C449-A619-DE23F7AE4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089566-ACC1-2E48-8FA3-7D191784C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F448E-F29F-884C-AD6B-D96AC7BC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AC67-CC10-C84A-A4CE-4B65A7F9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715D-9921-8940-8B6B-19FEC38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0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AAF-162B-764C-9165-99A039251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5F611-392F-DE4F-869D-D71D33C98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88EED-AC6C-364B-9B86-E7777D62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5717A-C572-9F4A-8C49-35876F4BA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F19E1-DD71-9048-A713-8333C81F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2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169D8-0C4B-4C49-954B-B50510DC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C253F-263A-9548-A099-C98753CC6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C5EEA-A592-FA4D-B776-28DE6814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8A7AD-6FAE-E047-B091-0E5E743AD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A0334-B68E-0644-8F59-DB61E640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E8FA-CF49-3F41-A16F-3BCB18480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15DF-683F-CA4F-B72E-077596B1A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B0DF0-3BB7-4A45-AAED-0ED87981F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C2B11-07E0-AA49-8CAB-02F7E3B0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39DF7-CBF9-E74C-B379-C9291CD3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A2C5-C891-D84D-9269-2CE5A7DE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B0516-810D-3146-A79C-F110832A9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1F2ED-DA19-0147-86CB-F00596637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B8081-56DC-E84A-92B5-98898A06C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6D4B9-57CA-A545-B68A-D59E61081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9C2E1-3752-6148-A1AE-8BD5EED32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3DC856-1C30-9A45-A8B9-2CBD4963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0F0AE-49BE-2041-8FD8-B825604CD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892C59-772A-6242-81EB-4F2695D4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6B5D2-BF11-1047-9083-119184BF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5F0279-DC95-1944-A206-6B077F0A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981DB-E2D7-EA48-82BE-628C37BED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B7645-C9C2-1E48-A9C3-BFF2634E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9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9D316-3D33-5145-854C-38AAD7F30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8E516-C2C9-9148-83F9-7F7F6446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85027-4659-ED4A-AEC6-1B447F65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5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13B70-3B6B-7C46-932B-D82028471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4202-47F6-374E-B56D-13004790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41383-C902-B745-815D-A6E6B8C6A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057A3-65A5-ED42-98E3-7340343E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BEA6D-495E-754E-9B75-49BF9C70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1FE09-6AC0-B648-BB6F-7210AA6C1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CC57-A14E-2145-A748-1258E07D5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B45EF-9D37-2641-927E-67A6D4CF4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91C982-4DDE-BC40-9231-AEAFF2CC4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DD25F-1CC5-814E-A0F3-7D4E58162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9E17A-3562-B641-B9A8-6360810D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FDCFE-5830-8541-81C5-9937B20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27420-8314-BA4E-BA14-76D22FE5E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39A44-6E65-7546-A1B9-B02089564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23C7D-B11C-8E43-A742-35D7D77F5333}" type="datetimeFigureOut">
              <a:rPr lang="en-US" smtClean="0"/>
              <a:t>11/7/24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4D054-124A-2040-A81D-AB921CEAC6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9B41D-D4B6-FD40-8C8E-00FA6245780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4328C7BD-97E0-8746-BE4A-081D2E08B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630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3867462" y="2723588"/>
            <a:ext cx="7922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Fjalla One" panose="02000506040000020004" pitchFamily="2" charset="0"/>
              </a:rPr>
              <a:t>PRESENTATION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3867462" y="3693084"/>
            <a:ext cx="792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otham Narrow Bold" pitchFamily="2" charset="0"/>
                <a:cs typeface="Rubik" panose="02000604000000020004" pitchFamily="2" charset="-79"/>
              </a:rPr>
              <a:t>SUBHEAD (OR NAME OF PRESENTER)</a:t>
            </a:r>
          </a:p>
        </p:txBody>
      </p:sp>
    </p:spTree>
    <p:extLst>
      <p:ext uri="{BB962C8B-B14F-4D97-AF65-F5344CB8AC3E}">
        <p14:creationId xmlns:p14="http://schemas.microsoft.com/office/powerpoint/2010/main" val="2301738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EE4DA18-37A0-3344-B583-9790FEFF58AA}"/>
              </a:ext>
            </a:extLst>
          </p:cNvPr>
          <p:cNvSpPr txBox="1"/>
          <p:nvPr/>
        </p:nvSpPr>
        <p:spPr>
          <a:xfrm>
            <a:off x="571500" y="2294175"/>
            <a:ext cx="11040127" cy="3077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O | </a:t>
            </a:r>
            <a:r>
              <a:rPr lang="en-US" sz="2400" dirty="0">
                <a:solidFill>
                  <a:srgbClr val="63666A"/>
                </a:solidFill>
                <a:latin typeface="Gotham Narrow Book" pitchFamily="2" charset="0"/>
              </a:rPr>
              <a:t>405.744.0000</a:t>
            </a:r>
          </a:p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C | </a:t>
            </a:r>
            <a:r>
              <a:rPr lang="en-US" sz="2400" dirty="0">
                <a:solidFill>
                  <a:srgbClr val="63666A"/>
                </a:solidFill>
                <a:latin typeface="Gotham Narrow Book" pitchFamily="2" charset="0"/>
              </a:rPr>
              <a:t>405.744.0000</a:t>
            </a:r>
          </a:p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E | </a:t>
            </a:r>
            <a:r>
              <a:rPr lang="en-US" sz="2400" dirty="0" err="1">
                <a:solidFill>
                  <a:srgbClr val="63666A"/>
                </a:solidFill>
                <a:latin typeface="Gotham Narrow Book" pitchFamily="2" charset="0"/>
              </a:rPr>
              <a:t>name.presenter@okstate.edu</a:t>
            </a:r>
            <a:endParaRPr lang="en-US" sz="2400" dirty="0">
              <a:solidFill>
                <a:srgbClr val="63666A"/>
              </a:solidFill>
              <a:latin typeface="Gotham Narrow Book" pitchFamily="2" charset="0"/>
            </a:endParaRPr>
          </a:p>
          <a:p>
            <a:r>
              <a:rPr lang="en-US" sz="2400" dirty="0">
                <a:solidFill>
                  <a:srgbClr val="63666A"/>
                </a:solidFill>
                <a:latin typeface="Gotham Narrow Book" pitchFamily="2" charset="0"/>
              </a:rPr>
              <a:t>307 Whitehurst </a:t>
            </a:r>
            <a:r>
              <a:rPr lang="en-US" sz="2400">
                <a:solidFill>
                  <a:srgbClr val="63666A"/>
                </a:solidFill>
                <a:latin typeface="Gotham Narrow Book" pitchFamily="2" charset="0"/>
              </a:rPr>
              <a:t>[Office Location]</a:t>
            </a:r>
            <a:endParaRPr lang="en-US" sz="2400" dirty="0">
              <a:solidFill>
                <a:srgbClr val="63666A"/>
              </a:solidFill>
              <a:latin typeface="Gotham Narrow Book" pitchFamily="2" charset="0"/>
            </a:endParaRPr>
          </a:p>
          <a:p>
            <a:endParaRPr lang="en-US" sz="2400" dirty="0">
              <a:solidFill>
                <a:schemeClr val="accent6"/>
              </a:solidFill>
              <a:latin typeface="Gotham Narrow Book" pitchFamily="2" charset="0"/>
            </a:endParaRPr>
          </a:p>
          <a:p>
            <a:r>
              <a:rPr lang="en-US" sz="2400" b="1" dirty="0" err="1">
                <a:solidFill>
                  <a:srgbClr val="FB6400"/>
                </a:solidFill>
                <a:latin typeface="Gotham Narrow Bold" pitchFamily="2" charset="0"/>
              </a:rPr>
              <a:t>brand.okstate.edu</a:t>
            </a:r>
            <a:r>
              <a:rPr lang="en-US" sz="2400" b="1" dirty="0">
                <a:solidFill>
                  <a:srgbClr val="FB6400"/>
                </a:solidFill>
                <a:latin typeface="Gotham Narrow Bold" pitchFamily="2" charset="0"/>
              </a:rPr>
              <a:t> (or other dept. URL. Do not include http://www.)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E87CE4-7B09-1C4B-A222-C9D7591ECB9C}"/>
              </a:ext>
            </a:extLst>
          </p:cNvPr>
          <p:cNvSpPr txBox="1"/>
          <p:nvPr/>
        </p:nvSpPr>
        <p:spPr>
          <a:xfrm>
            <a:off x="584026" y="538619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300" dirty="0">
                <a:solidFill>
                  <a:srgbClr val="63666A"/>
                </a:solidFill>
                <a:latin typeface="Fjalla One" panose="02000506040000020004" pitchFamily="2" charset="0"/>
              </a:rPr>
              <a:t>NAME OF PRESENTER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E472A1-9D64-6A42-AD56-94BD6B8EEEA3}"/>
              </a:ext>
            </a:extLst>
          </p:cNvPr>
          <p:cNvSpPr txBox="1"/>
          <p:nvPr/>
        </p:nvSpPr>
        <p:spPr>
          <a:xfrm>
            <a:off x="584026" y="1463179"/>
            <a:ext cx="110401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FB6400"/>
                </a:solidFill>
                <a:latin typeface="Rubik" panose="02000604000000020004" pitchFamily="2" charset="-79"/>
                <a:cs typeface="Rubik" panose="02000604000000020004" pitchFamily="2" charset="-79"/>
              </a:rPr>
              <a:t>Department of … (This Slide Goes Last)</a:t>
            </a:r>
          </a:p>
        </p:txBody>
      </p:sp>
    </p:spTree>
    <p:extLst>
      <p:ext uri="{BB962C8B-B14F-4D97-AF65-F5344CB8AC3E}">
        <p14:creationId xmlns:p14="http://schemas.microsoft.com/office/powerpoint/2010/main" val="354615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81A51A-3168-024C-AD87-56547AE479AD}"/>
              </a:ext>
            </a:extLst>
          </p:cNvPr>
          <p:cNvSpPr txBox="1"/>
          <p:nvPr/>
        </p:nvSpPr>
        <p:spPr>
          <a:xfrm>
            <a:off x="3867462" y="1635256"/>
            <a:ext cx="79223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Fjalla One" panose="02000506040000020004" pitchFamily="2" charset="0"/>
              </a:rPr>
              <a:t>REQUIRES A LONGER PRESENTATION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51FAA6-B02C-0841-8093-DB5B5E2D753C}"/>
              </a:ext>
            </a:extLst>
          </p:cNvPr>
          <p:cNvSpPr txBox="1"/>
          <p:nvPr/>
        </p:nvSpPr>
        <p:spPr>
          <a:xfrm>
            <a:off x="3874957" y="3693084"/>
            <a:ext cx="7922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Gotham Narrow Bold" pitchFamily="2" charset="0"/>
                <a:cs typeface="Rubik" panose="02000604000000020004" pitchFamily="2" charset="-79"/>
              </a:rPr>
              <a:t>SUBHEAD (OR NAME OF PRESENTER)</a:t>
            </a:r>
          </a:p>
        </p:txBody>
      </p:sp>
    </p:spTree>
    <p:extLst>
      <p:ext uri="{BB962C8B-B14F-4D97-AF65-F5344CB8AC3E}">
        <p14:creationId xmlns:p14="http://schemas.microsoft.com/office/powerpoint/2010/main" val="128884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D93D6E-F700-FB4D-8333-A087C39ACBA6}"/>
              </a:ext>
            </a:extLst>
          </p:cNvPr>
          <p:cNvSpPr txBox="1"/>
          <p:nvPr/>
        </p:nvSpPr>
        <p:spPr>
          <a:xfrm>
            <a:off x="584026" y="2898085"/>
            <a:ext cx="1104012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300" dirty="0">
                <a:solidFill>
                  <a:srgbClr val="FB6400"/>
                </a:solidFill>
                <a:latin typeface="Fjalla One" panose="02000506040000020004" pitchFamily="2" charset="0"/>
              </a:rPr>
              <a:t>NEW SECTION TITLE</a:t>
            </a:r>
          </a:p>
        </p:txBody>
      </p:sp>
    </p:spTree>
    <p:extLst>
      <p:ext uri="{BB962C8B-B14F-4D97-AF65-F5344CB8AC3E}">
        <p14:creationId xmlns:p14="http://schemas.microsoft.com/office/powerpoint/2010/main" val="405067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B71DA5C-13E2-A149-B419-F04D98AC3511}"/>
              </a:ext>
            </a:extLst>
          </p:cNvPr>
          <p:cNvSpPr txBox="1"/>
          <p:nvPr/>
        </p:nvSpPr>
        <p:spPr>
          <a:xfrm>
            <a:off x="584026" y="538619"/>
            <a:ext cx="110401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B6400"/>
                </a:solidFill>
                <a:latin typeface="Fjalla One" panose="02000506040000020004" pitchFamily="2" charset="0"/>
              </a:rPr>
              <a:t>SECTION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074894-0E99-894A-9B1A-0D7C79F5F6D7}"/>
              </a:ext>
            </a:extLst>
          </p:cNvPr>
          <p:cNvSpPr txBox="1"/>
          <p:nvPr/>
        </p:nvSpPr>
        <p:spPr>
          <a:xfrm>
            <a:off x="571500" y="1279743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297CD-5450-7441-A033-60CDC02876B0}"/>
              </a:ext>
            </a:extLst>
          </p:cNvPr>
          <p:cNvSpPr txBox="1"/>
          <p:nvPr/>
        </p:nvSpPr>
        <p:spPr>
          <a:xfrm>
            <a:off x="876822" y="1856519"/>
            <a:ext cx="10734804" cy="3515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Opening slide</a:t>
            </a:r>
          </a:p>
        </p:txBody>
      </p:sp>
    </p:spTree>
    <p:extLst>
      <p:ext uri="{BB962C8B-B14F-4D97-AF65-F5344CB8AC3E}">
        <p14:creationId xmlns:p14="http://schemas.microsoft.com/office/powerpoint/2010/main" val="104549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876822" y="1115395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Secondary Slide</a:t>
            </a:r>
          </a:p>
        </p:txBody>
      </p:sp>
    </p:spTree>
    <p:extLst>
      <p:ext uri="{BB962C8B-B14F-4D97-AF65-F5344CB8AC3E}">
        <p14:creationId xmlns:p14="http://schemas.microsoft.com/office/powerpoint/2010/main" val="177908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5107708" y="1115395"/>
            <a:ext cx="6503917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amet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consectetur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adipiscing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elit</a:t>
            </a:r>
            <a:r>
              <a:rPr lang="en-US" dirty="0">
                <a:latin typeface="Gotham Narrow Book" pitchFamily="2" charset="0"/>
              </a:rPr>
              <a:t>, sed do </a:t>
            </a:r>
            <a:r>
              <a:rPr lang="en-US" dirty="0" err="1">
                <a:latin typeface="Gotham Narrow Book" pitchFamily="2" charset="0"/>
              </a:rPr>
              <a:t>eiusmod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tempor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incididunt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labore</a:t>
            </a:r>
            <a:r>
              <a:rPr lang="en-US" dirty="0">
                <a:latin typeface="Gotham Narrow Book" pitchFamily="2" charset="0"/>
              </a:rPr>
              <a:t> et dolore magna </a:t>
            </a:r>
            <a:r>
              <a:rPr lang="en-US" dirty="0" err="1">
                <a:latin typeface="Gotham Narrow Book" pitchFamily="2" charset="0"/>
              </a:rPr>
              <a:t>aliqua</a:t>
            </a:r>
            <a:r>
              <a:rPr lang="en-US" dirty="0">
                <a:latin typeface="Gotham Narrow Book" pitchFamily="2" charset="0"/>
              </a:rPr>
              <a:t>. Ut </a:t>
            </a:r>
            <a:r>
              <a:rPr lang="en-US" dirty="0" err="1">
                <a:latin typeface="Gotham Narrow Book" pitchFamily="2" charset="0"/>
              </a:rPr>
              <a:t>enim</a:t>
            </a:r>
            <a:r>
              <a:rPr lang="en-US" dirty="0">
                <a:latin typeface="Gotham Narrow Book" pitchFamily="2" charset="0"/>
              </a:rPr>
              <a:t> ad minim </a:t>
            </a:r>
            <a:r>
              <a:rPr lang="en-US" dirty="0" err="1">
                <a:latin typeface="Gotham Narrow Book" pitchFamily="2" charset="0"/>
              </a:rPr>
              <a:t>veniam</a:t>
            </a:r>
            <a:r>
              <a:rPr lang="en-US" dirty="0">
                <a:latin typeface="Gotham Narrow Book" pitchFamily="2" charset="0"/>
              </a:rPr>
              <a:t>, </a:t>
            </a:r>
            <a:r>
              <a:rPr lang="en-US" dirty="0" err="1">
                <a:latin typeface="Gotham Narrow Book" pitchFamily="2" charset="0"/>
              </a:rPr>
              <a:t>quis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nostrud</a:t>
            </a:r>
            <a:r>
              <a:rPr lang="en-US" dirty="0">
                <a:latin typeface="Gotham Narrow Book" pitchFamily="2" charset="0"/>
              </a:rPr>
              <a:t> exercitation </a:t>
            </a:r>
            <a:r>
              <a:rPr lang="en-US" dirty="0" err="1">
                <a:latin typeface="Gotham Narrow Book" pitchFamily="2" charset="0"/>
              </a:rPr>
              <a:t>ullamco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laboris</a:t>
            </a:r>
            <a:r>
              <a:rPr lang="en-US" dirty="0">
                <a:latin typeface="Gotham Narrow Book" pitchFamily="2" charset="0"/>
              </a:rPr>
              <a:t> nisi </a:t>
            </a:r>
            <a:r>
              <a:rPr lang="en-US" dirty="0" err="1">
                <a:latin typeface="Gotham Narrow Book" pitchFamily="2" charset="0"/>
              </a:rPr>
              <a:t>ut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aliquip</a:t>
            </a:r>
            <a:r>
              <a:rPr lang="en-US" dirty="0">
                <a:latin typeface="Gotham Narrow Book" pitchFamily="2" charset="0"/>
              </a:rPr>
              <a:t> ex </a:t>
            </a:r>
            <a:r>
              <a:rPr lang="en-US" dirty="0" err="1">
                <a:latin typeface="Gotham Narrow Book" pitchFamily="2" charset="0"/>
              </a:rPr>
              <a:t>ea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commodo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reprehenderit</a:t>
            </a:r>
            <a:r>
              <a:rPr lang="en-US" dirty="0">
                <a:latin typeface="Gotham Narrow Book" pitchFamily="2" charset="0"/>
              </a:rPr>
              <a:t> in </a:t>
            </a:r>
            <a:r>
              <a:rPr lang="en-US" dirty="0" err="1">
                <a:latin typeface="Gotham Narrow Book" pitchFamily="2" charset="0"/>
              </a:rPr>
              <a:t>voluptate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velit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esse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cillum</a:t>
            </a:r>
            <a:r>
              <a:rPr lang="en-US" dirty="0">
                <a:latin typeface="Gotham Narrow Book" pitchFamily="2" charset="0"/>
              </a:rPr>
              <a:t> dolore </a:t>
            </a:r>
            <a:r>
              <a:rPr lang="en-US" dirty="0" err="1">
                <a:latin typeface="Gotham Narrow Book" pitchFamily="2" charset="0"/>
              </a:rPr>
              <a:t>eu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fugiat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nulla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pariature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When single image is necessary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Use this as a reference for appropriate style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Images. Images. Images.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ABE370-7C49-B54D-BC97-DC52776CBD47}"/>
              </a:ext>
            </a:extLst>
          </p:cNvPr>
          <p:cNvSpPr/>
          <p:nvPr/>
        </p:nvSpPr>
        <p:spPr>
          <a:xfrm>
            <a:off x="988291" y="1115395"/>
            <a:ext cx="3888509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</p:txBody>
      </p:sp>
    </p:spTree>
    <p:extLst>
      <p:ext uri="{BB962C8B-B14F-4D97-AF65-F5344CB8AC3E}">
        <p14:creationId xmlns:p14="http://schemas.microsoft.com/office/powerpoint/2010/main" val="130409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927AC-8429-D242-9F31-193EE99C1A6C}"/>
              </a:ext>
            </a:extLst>
          </p:cNvPr>
          <p:cNvSpPr txBox="1"/>
          <p:nvPr/>
        </p:nvSpPr>
        <p:spPr>
          <a:xfrm>
            <a:off x="8635999" y="1115394"/>
            <a:ext cx="2975628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Lorem ipsum dolor sit </a:t>
            </a:r>
            <a:r>
              <a:rPr lang="en-US" dirty="0" err="1">
                <a:latin typeface="Gotham Narrow Book" pitchFamily="2" charset="0"/>
              </a:rPr>
              <a:t>consequat</a:t>
            </a:r>
            <a:r>
              <a:rPr lang="en-US" dirty="0">
                <a:latin typeface="Gotham Narrow Book" pitchFamily="2" charset="0"/>
              </a:rPr>
              <a:t>. Duis </a:t>
            </a:r>
            <a:r>
              <a:rPr lang="en-US" dirty="0" err="1">
                <a:latin typeface="Gotham Narrow Book" pitchFamily="2" charset="0"/>
              </a:rPr>
              <a:t>aute</a:t>
            </a:r>
            <a:r>
              <a:rPr lang="en-US" dirty="0">
                <a:latin typeface="Gotham Narrow Book" pitchFamily="2" charset="0"/>
              </a:rPr>
              <a:t> </a:t>
            </a:r>
            <a:r>
              <a:rPr lang="en-US" dirty="0" err="1">
                <a:latin typeface="Gotham Narrow Book" pitchFamily="2" charset="0"/>
              </a:rPr>
              <a:t>irure</a:t>
            </a:r>
            <a:r>
              <a:rPr lang="en-US" dirty="0">
                <a:latin typeface="Gotham Narrow Book" pitchFamily="2" charset="0"/>
              </a:rPr>
              <a:t> dolor in </a:t>
            </a:r>
            <a:r>
              <a:rPr lang="en-US" dirty="0" err="1">
                <a:latin typeface="Gotham Narrow Book" pitchFamily="2" charset="0"/>
              </a:rPr>
              <a:t>reprehende</a:t>
            </a:r>
            <a:r>
              <a:rPr lang="en-US" dirty="0">
                <a:latin typeface="Gotham Narrow Book" pitchFamily="2" charset="0"/>
              </a:rPr>
              <a:t>.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Use this slide for multiple images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If they absolutely require text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• Otherwise, use next slide for multiples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0271BB-6B97-9749-9D88-A5CC3B86D619}"/>
              </a:ext>
            </a:extLst>
          </p:cNvPr>
          <p:cNvSpPr/>
          <p:nvPr/>
        </p:nvSpPr>
        <p:spPr>
          <a:xfrm>
            <a:off x="988292" y="1115394"/>
            <a:ext cx="3592946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8B83EF9-3F52-B145-A21A-EA0D8AC181A0}"/>
              </a:ext>
            </a:extLst>
          </p:cNvPr>
          <p:cNvSpPr/>
          <p:nvPr/>
        </p:nvSpPr>
        <p:spPr>
          <a:xfrm>
            <a:off x="4812146" y="1115394"/>
            <a:ext cx="3592946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877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4B7E921-4FB7-284B-9679-627B0D7126F5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ABE370-7C49-B54D-BC97-DC52776CBD47}"/>
              </a:ext>
            </a:extLst>
          </p:cNvPr>
          <p:cNvSpPr/>
          <p:nvPr/>
        </p:nvSpPr>
        <p:spPr>
          <a:xfrm>
            <a:off x="988292" y="1115395"/>
            <a:ext cx="6503917" cy="425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E81E64-7A57-7845-BEE2-C07904F7A7D8}"/>
              </a:ext>
            </a:extLst>
          </p:cNvPr>
          <p:cNvSpPr/>
          <p:nvPr/>
        </p:nvSpPr>
        <p:spPr>
          <a:xfrm>
            <a:off x="7723117" y="1115395"/>
            <a:ext cx="3888509" cy="2015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7ECD11-F74C-3D42-8A2D-B2538B33996C}"/>
              </a:ext>
            </a:extLst>
          </p:cNvPr>
          <p:cNvSpPr/>
          <p:nvPr/>
        </p:nvSpPr>
        <p:spPr>
          <a:xfrm>
            <a:off x="7723116" y="3356368"/>
            <a:ext cx="3888509" cy="2015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Photo or graphic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621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D074894-0E99-894A-9B1A-0D7C79F5F6D7}"/>
              </a:ext>
            </a:extLst>
          </p:cNvPr>
          <p:cNvSpPr txBox="1"/>
          <p:nvPr/>
        </p:nvSpPr>
        <p:spPr>
          <a:xfrm>
            <a:off x="571500" y="538619"/>
            <a:ext cx="11040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63666A"/>
                </a:solidFill>
                <a:latin typeface="Gotham Narrow Bold" pitchFamily="2" charset="0"/>
              </a:rPr>
              <a:t>SECTION SUBHEAD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297CD-5450-7441-A033-60CDC02876B0}"/>
              </a:ext>
            </a:extLst>
          </p:cNvPr>
          <p:cNvSpPr txBox="1"/>
          <p:nvPr/>
        </p:nvSpPr>
        <p:spPr>
          <a:xfrm>
            <a:off x="876822" y="1115395"/>
            <a:ext cx="10734804" cy="4256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Body copy goes here.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Last slide in a section. </a:t>
            </a:r>
          </a:p>
          <a:p>
            <a:pPr>
              <a:lnSpc>
                <a:spcPct val="125000"/>
              </a:lnSpc>
            </a:pPr>
            <a:endParaRPr lang="en-US" dirty="0">
              <a:latin typeface="Gotham Narrow Book" pitchFamily="2" charset="0"/>
            </a:endParaRP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Last slide in each section</a:t>
            </a:r>
          </a:p>
          <a:p>
            <a:pPr>
              <a:lnSpc>
                <a:spcPct val="125000"/>
              </a:lnSpc>
            </a:pPr>
            <a:r>
              <a:rPr lang="en-US" dirty="0">
                <a:latin typeface="Gotham Narrow Book" pitchFamily="2" charset="0"/>
              </a:rPr>
              <a:t>	• Last slide in each section</a:t>
            </a:r>
          </a:p>
        </p:txBody>
      </p:sp>
    </p:spTree>
    <p:extLst>
      <p:ext uri="{BB962C8B-B14F-4D97-AF65-F5344CB8AC3E}">
        <p14:creationId xmlns:p14="http://schemas.microsoft.com/office/powerpoint/2010/main" val="1663129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Template 2" id="{E7567C99-B98E-8A4B-A530-2F9B1CC5B8CF}" vid="{F10C8240-B11D-874B-8064-C9F59BD846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653</Words>
  <Application>Microsoft Macintosh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Fjalla One</vt:lpstr>
      <vt:lpstr>Gotham Narrow Bold</vt:lpstr>
      <vt:lpstr>Gotham Narrow Book</vt:lpstr>
      <vt:lpstr>Rubik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Classen, Codee S</dc:creator>
  <cp:lastModifiedBy>Gosney, Elizabeth</cp:lastModifiedBy>
  <cp:revision>5</cp:revision>
  <dcterms:created xsi:type="dcterms:W3CDTF">2019-10-03T19:20:41Z</dcterms:created>
  <dcterms:modified xsi:type="dcterms:W3CDTF">2024-11-07T16:46:31Z</dcterms:modified>
</cp:coreProperties>
</file>